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6" d="100"/>
          <a:sy n="106" d="100"/>
        </p:scale>
        <p:origin x="1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 -11607.9</c:v>
                </c:pt>
                <c:pt idx="1">
                  <c:v>2020 год -11803.0</c:v>
                </c:pt>
                <c:pt idx="2">
                  <c:v>2021 год -11772.4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11607.9</c:v>
                </c:pt>
                <c:pt idx="1">
                  <c:v>11803</c:v>
                </c:pt>
                <c:pt idx="2">
                  <c:v>11772.4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151128"/>
        <c:axId val="155151520"/>
      </c:barChart>
      <c:catAx>
        <c:axId val="155151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151520"/>
        <c:crosses val="autoZero"/>
        <c:auto val="1"/>
        <c:lblAlgn val="ctr"/>
        <c:lblOffset val="100"/>
        <c:noMultiLvlLbl val="0"/>
      </c:catAx>
      <c:valAx>
        <c:axId val="15515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151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48.2</c:v>
                </c:pt>
                <c:pt idx="1">
                  <c:v>57.6</c:v>
                </c:pt>
                <c:pt idx="2">
                  <c:v>64.099999999999994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10.3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10.4</c:v>
                </c:pt>
                <c:pt idx="1">
                  <c:v>16.100000000000001</c:v>
                </c:pt>
                <c:pt idx="2">
                  <c:v>7.4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27.5</c:v>
                </c:pt>
                <c:pt idx="1">
                  <c:v>21.8</c:v>
                </c:pt>
                <c:pt idx="2">
                  <c:v>21.2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Физическая
культура и спорт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4592736"/>
        <c:axId val="304593128"/>
        <c:axId val="0"/>
      </c:bar3DChart>
      <c:catAx>
        <c:axId val="304592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4593128"/>
        <c:crosses val="autoZero"/>
        <c:auto val="1"/>
        <c:lblAlgn val="ctr"/>
        <c:lblOffset val="100"/>
        <c:noMultiLvlLbl val="0"/>
      </c:catAx>
      <c:valAx>
        <c:axId val="3045931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0459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890739118702035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14890.2</c:v>
                </c:pt>
                <c:pt idx="1">
                  <c:v>12012.4</c:v>
                </c:pt>
                <c:pt idx="2">
                  <c:v>12362.3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6083.1</c:v>
                </c:pt>
                <c:pt idx="1">
                  <c:v>4972.8</c:v>
                </c:pt>
                <c:pt idx="2">
                  <c:v>4317.2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4593912"/>
        <c:axId val="304594304"/>
        <c:axId val="0"/>
      </c:bar3DChart>
      <c:catAx>
        <c:axId val="30459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459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459430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459391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41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2019-2021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2019-2021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2019-2021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2019-2021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</a:t>
            </a:r>
            <a:r>
              <a:rPr lang="ru-RU" sz="4900" dirty="0" smtClean="0"/>
              <a:t>КРАСНОВСКОГО СЕЛЬСКОГО ПОСЕЛЕНИЯ Тарасовского района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на 2019 </a:t>
            </a:r>
            <a:r>
              <a:rPr lang="ru-RU" sz="4900" dirty="0" smtClean="0"/>
              <a:t>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</a:t>
            </a:r>
            <a:r>
              <a:rPr lang="ru-RU" sz="4900" dirty="0" smtClean="0"/>
              <a:t>2020 </a:t>
            </a:r>
            <a:r>
              <a:rPr lang="ru-RU" sz="4900" dirty="0" smtClean="0"/>
              <a:t>и </a:t>
            </a:r>
            <a:r>
              <a:rPr lang="ru-RU" sz="4900" dirty="0" smtClean="0"/>
              <a:t>2021 </a:t>
            </a:r>
            <a:r>
              <a:rPr lang="ru-RU" sz="4900" dirty="0" smtClean="0"/>
              <a:t>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</a:t>
                      </a:r>
                      <a:r>
                        <a:rPr lang="ru-RU" dirty="0" smtClean="0"/>
                        <a:t>2019-2021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профилактика правонарушений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туризма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752603"/>
            <a:ext cx="3194753" cy="79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Красновском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2,910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</a:t>
            </a:r>
            <a:r>
              <a:rPr lang="ru-RU" dirty="0" smtClean="0">
                <a:solidFill>
                  <a:schemeClr val="tx1"/>
                </a:solidFill>
              </a:rPr>
              <a:t>год - 4 </a:t>
            </a:r>
            <a:r>
              <a:rPr lang="ru-RU" dirty="0" smtClean="0">
                <a:solidFill>
                  <a:schemeClr val="tx1"/>
                </a:solidFill>
              </a:rPr>
              <a:t>080,1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 smtClean="0">
                <a:solidFill>
                  <a:schemeClr val="tx1"/>
                </a:solidFill>
              </a:rPr>
              <a:t>год – </a:t>
            </a:r>
            <a:r>
              <a:rPr lang="ru-RU" dirty="0" smtClean="0">
                <a:solidFill>
                  <a:schemeClr val="tx1"/>
                </a:solidFill>
              </a:rPr>
              <a:t>2 600,0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</a:t>
            </a:r>
            <a:r>
              <a:rPr lang="ru-RU" dirty="0" smtClean="0">
                <a:solidFill>
                  <a:schemeClr val="tx1"/>
                </a:solidFill>
              </a:rPr>
              <a:t>год – </a:t>
            </a:r>
            <a:r>
              <a:rPr lang="ru-RU" dirty="0" smtClean="0">
                <a:solidFill>
                  <a:schemeClr val="tx1"/>
                </a:solidFill>
              </a:rPr>
              <a:t>2 600,0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КРАСНОВСКОГО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2017-2028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2019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2020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</a:t>
                      </a:r>
                      <a:r>
                        <a:rPr lang="ru-RU" dirty="0" smtClean="0"/>
                        <a:t>890,2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</a:t>
                      </a:r>
                      <a:r>
                        <a:rPr lang="ru-RU" dirty="0" smtClean="0"/>
                        <a:t>362,3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</a:t>
                      </a:r>
                      <a:r>
                        <a:rPr lang="ru-RU" dirty="0" smtClean="0"/>
                        <a:t>890,2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</a:t>
                      </a:r>
                      <a:r>
                        <a:rPr lang="ru-RU" dirty="0" smtClean="0"/>
                        <a:t>362,3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Красновского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18576"/>
              </p:ext>
            </p:extLst>
          </p:nvPr>
        </p:nvGraphicFramePr>
        <p:xfrm>
          <a:off x="1535385" y="1099764"/>
          <a:ext cx="7177792" cy="5412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3 282,3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589,9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1 544,8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208,4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215,8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1 529,1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374,1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2019-2021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Красновского сельского поселения Тарасовского района на </a:t>
            </a:r>
            <a:r>
              <a:rPr lang="ru-RU" sz="2000" dirty="0" smtClean="0"/>
              <a:t>2019 </a:t>
            </a:r>
            <a:r>
              <a:rPr lang="ru-RU" sz="2000" dirty="0" smtClean="0"/>
              <a:t>год </a:t>
            </a:r>
            <a:br>
              <a:rPr lang="ru-RU" sz="2000" dirty="0" smtClean="0"/>
            </a:br>
            <a:r>
              <a:rPr lang="ru-RU" sz="2000" dirty="0" smtClean="0"/>
              <a:t>14 </a:t>
            </a:r>
            <a:r>
              <a:rPr lang="ru-RU" sz="2000" dirty="0" smtClean="0"/>
              <a:t>890,2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7 172.1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208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84.0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</a:t>
            </a:r>
            <a:r>
              <a:rPr lang="ru-RU" dirty="0" smtClean="0">
                <a:solidFill>
                  <a:prstClr val="black"/>
                </a:solidFill>
              </a:rPr>
              <a:t>539.1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555.6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55,0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4 097,1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8844" y="5324103"/>
            <a:ext cx="3454399" cy="12568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</a:t>
            </a:r>
            <a:r>
              <a:rPr lang="ru-RU" dirty="0" smtClean="0">
                <a:solidFill>
                  <a:prstClr val="black"/>
                </a:solidFill>
              </a:rPr>
              <a:t>спорт 177.0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18628" y="5284522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1761</TotalTime>
  <Words>425</Words>
  <Application>Microsoft Office PowerPoint</Application>
  <PresentationFormat>Экран 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 ПРОЕКТ Бюджета                   КРАСНОВСКОГО СЕЛЬСКОГО ПОСЕЛЕНИЯ Тарасовского района  на 2019 год  и на плановый период 2020 и 2021 годов</vt:lpstr>
      <vt:lpstr>Презентация PowerPoint</vt:lpstr>
      <vt:lpstr>БЮДЖЕТ КРАСНОВСКОГО СЕЛЬСКОГО ПОСЕЛЕНИЯ ТАРАСОВСКОГО РАЙОНА  на 2019 год и на плановый период 2020 и 2021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2019 год  14 890,2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228</cp:revision>
  <cp:lastPrinted>2018-01-10T10:21:39Z</cp:lastPrinted>
  <dcterms:created xsi:type="dcterms:W3CDTF">2014-05-06T10:06:48Z</dcterms:created>
  <dcterms:modified xsi:type="dcterms:W3CDTF">2019-02-15T13:38:50Z</dcterms:modified>
</cp:coreProperties>
</file>